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303" r:id="rId2"/>
    <p:sldId id="305" r:id="rId3"/>
    <p:sldId id="304" r:id="rId4"/>
    <p:sldId id="307" r:id="rId5"/>
    <p:sldId id="306" r:id="rId6"/>
    <p:sldId id="30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85325" autoAdjust="0"/>
  </p:normalViewPr>
  <p:slideViewPr>
    <p:cSldViewPr>
      <p:cViewPr>
        <p:scale>
          <a:sx n="90" d="100"/>
          <a:sy n="90" d="100"/>
        </p:scale>
        <p:origin x="-51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38FC8-4DD4-431A-854B-29253671AFBC}" type="datetimeFigureOut">
              <a:rPr lang="en-GB" smtClean="0"/>
              <a:t>07/06/2013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DA967-F545-42EC-9B92-11984BD81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9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6B54C-81D2-4D55-99A9-6C8FF05FE38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1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1F4AD1-041A-43D9-B9B0-623B0599353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6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D3E54-130A-48C7-8B77-5D75904BCE5D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3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127875" cy="12096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71600" y="1600200"/>
            <a:ext cx="3487738" cy="44640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1738" y="1600200"/>
            <a:ext cx="3487737" cy="4464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67200" y="6400800"/>
            <a:ext cx="4191000" cy="414338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</a:rPr>
              <a:t>Learning and Teaching Scotland</a:t>
            </a:r>
            <a:endParaRPr lang="en-US">
              <a:solidFill>
                <a:srgbClr val="C9C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4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66086-E2AD-415D-93DA-1A2557DD9C5A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8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DF3C8-0F07-4D82-9546-C935CB523063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1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53B744-A36F-4B1A-A67F-AB114B1C5D85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7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9FF7AE-2214-403A-BDDE-BDC2E4B5F7B0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7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74091B-4FF5-42E6-84E2-D06BCABEC204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A2B44-0124-4980-A431-8D7A43E5C288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1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1219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5F5E2-EF1A-45CF-A9A2-3CEDA5295F7B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F1719-C409-4F3A-BE7C-C2DA3BC9C89C}" type="slidenum">
              <a:rPr lang="en-GB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9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1490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5845" name="Rectangle 5"/>
          <p:cNvSpPr>
            <a:spLocks noChangeArrowheads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 userDrawn="1"/>
        </p:nvSpPr>
        <p:spPr bwMode="auto">
          <a:xfrm>
            <a:off x="0" y="6525344"/>
            <a:ext cx="9144000" cy="171872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4" name="Picture 10" descr="Sciltlogo2010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1054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36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4625"/>
            <a:ext cx="129222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813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6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Candar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0099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Candar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000099"/>
          </a:solidFill>
          <a:latin typeface="Candar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0099"/>
          </a:solidFill>
          <a:latin typeface="Candar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484785"/>
            <a:ext cx="7772400" cy="720080"/>
          </a:xfrm>
        </p:spPr>
        <p:txBody>
          <a:bodyPr/>
          <a:lstStyle/>
          <a:p>
            <a:r>
              <a:rPr lang="en-GB" dirty="0" smtClean="0"/>
              <a:t>What SCILT can do for you…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6400800" cy="1752600"/>
          </a:xfrm>
        </p:spPr>
        <p:txBody>
          <a:bodyPr/>
          <a:lstStyle/>
          <a:p>
            <a:pPr algn="l"/>
            <a:r>
              <a:rPr lang="en-GB" dirty="0" smtClean="0"/>
              <a:t>…a brief overview of our Outreach activities 2012/13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9"/>
            <a:ext cx="8229600" cy="576064"/>
          </a:xfrm>
        </p:spPr>
        <p:txBody>
          <a:bodyPr/>
          <a:lstStyle/>
          <a:p>
            <a:r>
              <a:rPr lang="en-GB" dirty="0" smtClean="0"/>
              <a:t>The Outreach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568" y="4323580"/>
            <a:ext cx="2009896" cy="859106"/>
          </a:xfrm>
        </p:spPr>
        <p:txBody>
          <a:bodyPr/>
          <a:lstStyle/>
          <a:p>
            <a:pPr marL="0" indent="0" algn="ctr"/>
            <a:r>
              <a:rPr lang="en-GB" dirty="0" smtClean="0"/>
              <a:t>Janette Kelso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kern="1200" dirty="0"/>
              <a:t> 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08" y="4652928"/>
            <a:ext cx="10953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26659" r="13532"/>
          <a:stretch/>
        </p:blipFill>
        <p:spPr bwMode="auto">
          <a:xfrm>
            <a:off x="682926" y="4134200"/>
            <a:ext cx="1549263" cy="123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71" y="1844825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39552" y="1988840"/>
            <a:ext cx="3773016" cy="1524000"/>
            <a:chOff x="539552" y="1988840"/>
            <a:chExt cx="3773016" cy="152400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368" y="1988840"/>
              <a:ext cx="12192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39552" y="2151767"/>
              <a:ext cx="230704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600" b="1" dirty="0">
                  <a:solidFill>
                    <a:srgbClr val="000099"/>
                  </a:solidFill>
                  <a:latin typeface="Candara" pitchFamily="34" charset="0"/>
                </a:rPr>
                <a:t>Christian Baert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57939" y="5553989"/>
            <a:ext cx="19239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000099"/>
                </a:solidFill>
                <a:latin typeface="Candara" pitchFamily="34" charset="0"/>
              </a:rPr>
              <a:t>Lynne Jones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6424" y="3140968"/>
            <a:ext cx="19800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b="1" dirty="0">
                <a:solidFill>
                  <a:srgbClr val="000099"/>
                </a:solidFill>
                <a:latin typeface="Candara" pitchFamily="34" charset="0"/>
              </a:rPr>
              <a:t>Meryl James</a:t>
            </a:r>
          </a:p>
        </p:txBody>
      </p:sp>
    </p:spTree>
    <p:extLst>
      <p:ext uri="{BB962C8B-B14F-4D97-AF65-F5344CB8AC3E}">
        <p14:creationId xmlns:p14="http://schemas.microsoft.com/office/powerpoint/2010/main" val="29574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7"/>
            <a:ext cx="8229600" cy="720080"/>
          </a:xfrm>
        </p:spPr>
        <p:txBody>
          <a:bodyPr/>
          <a:lstStyle/>
          <a:p>
            <a:r>
              <a:rPr lang="en-GB" dirty="0" smtClean="0"/>
              <a:t>Our Workshops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3816424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A menu of 20 professional learning workshops for primary, secondary and ASN practitioners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I</a:t>
            </a:r>
            <a:r>
              <a:rPr lang="en-GB" dirty="0" smtClean="0"/>
              <a:t>nformed by current educational research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Focussed on positive impact on learners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Exemplified by examples of good practice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Opportunities for professional dialogue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Pre-event reading/viewing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Support for taking it further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1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9"/>
            <a:ext cx="8229600" cy="720080"/>
          </a:xfrm>
        </p:spPr>
        <p:txBody>
          <a:bodyPr/>
          <a:lstStyle/>
          <a:p>
            <a:r>
              <a:rPr lang="en-GB" dirty="0" smtClean="0"/>
              <a:t>Our engagement…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316835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35 different Outreach events and 4 Glow meets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/>
              <a:t>6</a:t>
            </a:r>
            <a:r>
              <a:rPr lang="en-GB" dirty="0" smtClean="0"/>
              <a:t> promotional visits to schools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25 local authorities and one event for independent schools</a:t>
            </a: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A further 3 LAs reached via Glow meet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Engagement with approximately 864 teachers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1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892175"/>
          </a:xfrm>
        </p:spPr>
        <p:txBody>
          <a:bodyPr/>
          <a:lstStyle/>
          <a:p>
            <a:r>
              <a:rPr lang="en-GB" dirty="0" smtClean="0"/>
              <a:t>This year’s most popular…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528392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Bringing French to Life through an Interdisciplinary journey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Gathering Evidence and Reporting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Planning from the Broad, General Education into the senior phase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02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7"/>
            <a:ext cx="8229600" cy="720080"/>
          </a:xfrm>
        </p:spPr>
        <p:txBody>
          <a:bodyPr/>
          <a:lstStyle/>
          <a:p>
            <a:r>
              <a:rPr lang="en-GB" dirty="0" smtClean="0"/>
              <a:t>Next Year’s menu – can you help 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69289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What are your priorities for next session?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What are your Professional Learning needs?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How best can we reach the profession?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What are the barriers and how can we overcome them?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What can we do to best support the ML community?</a:t>
            </a:r>
          </a:p>
          <a:p>
            <a:pPr marL="457200" indent="-457200"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2050" name="Picture 2" descr="C:\Users\wkb12188\AppData\Local\Microsoft\Windows\Temporary Internet Files\Content.IE5\N4G7DPK4\MP9003900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013176"/>
            <a:ext cx="1044000" cy="146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97374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1_Default Design">
      <a:majorFont>
        <a:latin typeface="Century Gothic"/>
        <a:ea typeface=""/>
        <a:cs typeface="Arial"/>
      </a:majorFont>
      <a:minorFont>
        <a:latin typeface="Century Gothic"/>
        <a:ea typeface=""/>
        <a:cs typeface="Arial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192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2_Default Design</vt:lpstr>
      <vt:lpstr>What SCILT can do for you…</vt:lpstr>
      <vt:lpstr>The Outreach Team</vt:lpstr>
      <vt:lpstr>Our Workshops</vt:lpstr>
      <vt:lpstr>Our engagement…</vt:lpstr>
      <vt:lpstr>This year’s most popular…</vt:lpstr>
      <vt:lpstr>Next Year’s menu – can you help us?</vt:lpstr>
    </vt:vector>
  </TitlesOfParts>
  <Company>University of Strathclyde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</dc:creator>
  <cp:lastModifiedBy>Mandy Reeman-Clark</cp:lastModifiedBy>
  <cp:revision>204</cp:revision>
  <dcterms:created xsi:type="dcterms:W3CDTF">2010-08-31T10:04:20Z</dcterms:created>
  <dcterms:modified xsi:type="dcterms:W3CDTF">2013-06-07T08:23:22Z</dcterms:modified>
</cp:coreProperties>
</file>